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0"/>
  </p:notesMasterIdLst>
  <p:sldIdLst>
    <p:sldId id="256" r:id="rId2"/>
    <p:sldId id="260" r:id="rId3"/>
    <p:sldId id="258" r:id="rId4"/>
    <p:sldId id="257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297E62B-7193-4479-B544-127B5090AE7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AC312F-FDE8-4A2B-976E-383F32A775B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EAE1B-7B3F-454D-A276-F2FFC4C208CD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8585BF-F290-4D3D-9686-5A2673FD3CA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BE7C5-7866-481B-B631-6CB50D5A958C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F6E230-BF9D-4B69-8400-31331FA4F2C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E05BB-C335-4D3A-B470-D318ECE8A4F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902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902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902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3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4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5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5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5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5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2905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905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5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5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5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5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6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907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907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907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907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7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8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8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908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908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8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09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2909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9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909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909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909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C0152E-B3E6-4DC9-A697-6407E4A3F6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91" grpId="0"/>
      <p:bldP spid="129092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90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909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D8A92-EFC6-4C10-8F50-40D62F9522F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79ED5-D66F-4898-AE53-718A2938A1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F12A3C39-0A45-4F08-8935-CC5E3B3EADF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F44A1-DA51-4E17-9FA1-965CFE2113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4563A-99CC-4E65-95E7-EE0BC44AF1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12E9-4F39-4F53-B335-BF9BC103C0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61B1D-370C-4D44-ACF8-30FCC5AA76C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594C3-34CD-42FC-84A7-B207F73DF3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E0F8D-C1B0-4B62-AF02-E459854E994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E700C-B61C-4B13-8938-89506649CB1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C579D-7506-480B-95B6-F2635F1266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00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800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800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800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0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0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0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0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1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2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2803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803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3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804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804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4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804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805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805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805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806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2806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06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2806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2807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8642733-F7B9-45DB-A0D3-4F3F468CEB8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2807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70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67" grpId="0"/>
      <p:bldP spid="128071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80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erlin Sans FB Demi" pitchFamily="34" charset="0"/>
              </a:rPr>
              <a:t>Dr. Joseph Warren</a:t>
            </a:r>
          </a:p>
        </p:txBody>
      </p:sp>
      <p:pic>
        <p:nvPicPr>
          <p:cNvPr id="2056" name="Picture 8" descr="dr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1524000"/>
            <a:ext cx="3917950" cy="4876800"/>
          </a:xfrm>
          <a:noFill/>
          <a:ln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erlin Sans FB Demi" pitchFamily="34" charset="0"/>
              </a:rPr>
              <a:t>Introduction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2800" b="1" dirty="0">
                <a:latin typeface="Berlin Sans FB Demi" pitchFamily="34" charset="0"/>
              </a:rPr>
              <a:t>Dr. Joseph Warren was one of the most influential leaders of the early part of the American Revolution</a:t>
            </a:r>
          </a:p>
          <a:p>
            <a:endParaRPr lang="en-US" sz="2800" b="1" dirty="0">
              <a:latin typeface="Berlin Sans FB Demi" pitchFamily="34" charset="0"/>
            </a:endParaRPr>
          </a:p>
        </p:txBody>
      </p:sp>
      <p:pic>
        <p:nvPicPr>
          <p:cNvPr id="45062" name="Picture 6" descr="264px-Warren_RLS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86400" y="1219200"/>
            <a:ext cx="2389188" cy="5410200"/>
          </a:xfrm>
          <a:noFill/>
          <a:ln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erlin Sans FB Demi" pitchFamily="34" charset="0"/>
              </a:rPr>
              <a:t>Early Life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4037013" cy="51054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endParaRPr lang="en-US" sz="2400" dirty="0">
              <a:latin typeface="Berlin Sans FB Demi" pitchFamily="34" charset="0"/>
            </a:endParaRPr>
          </a:p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400" dirty="0" smtClean="0">
                <a:latin typeface="Berlin Sans FB Demi" pitchFamily="34" charset="0"/>
              </a:rPr>
              <a:t>Young Warren </a:t>
            </a:r>
            <a:r>
              <a:rPr lang="en-US" sz="2400" dirty="0">
                <a:latin typeface="Berlin Sans FB Demi" pitchFamily="34" charset="0"/>
              </a:rPr>
              <a:t>studied medicine with Dr. James Lloyd</a:t>
            </a:r>
          </a:p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400" dirty="0">
                <a:latin typeface="Berlin Sans FB Demi" pitchFamily="34" charset="0"/>
              </a:rPr>
              <a:t>Began to practice his profession in 1764</a:t>
            </a:r>
          </a:p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400" dirty="0">
                <a:latin typeface="Berlin Sans FB Demi" pitchFamily="34" charset="0"/>
              </a:rPr>
              <a:t>He married Miss Elizabeth Hooton</a:t>
            </a:r>
          </a:p>
        </p:txBody>
      </p:sp>
      <p:pic>
        <p:nvPicPr>
          <p:cNvPr id="38926" name="Picture 14" descr="3a28484r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524000"/>
            <a:ext cx="3333750" cy="5105400"/>
          </a:xfrm>
          <a:noFill/>
          <a:ln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erlin Sans FB Demi" pitchFamily="34" charset="0"/>
              </a:rPr>
              <a:t>Patriot Warren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4029075" cy="4497387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dirty="0">
                <a:latin typeface="Berlin Sans FB Demi" pitchFamily="34" charset="0"/>
              </a:rPr>
              <a:t>patriot leader who heard of the British's movement</a:t>
            </a:r>
          </a:p>
          <a:p>
            <a:pPr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dirty="0">
                <a:latin typeface="Berlin Sans FB Demi" pitchFamily="34" charset="0"/>
              </a:rPr>
              <a:t>alerted riders( Paul Revere and Billy Dawes) that the British were coming by </a:t>
            </a:r>
            <a:r>
              <a:rPr lang="en-US" sz="2800" dirty="0" smtClean="0">
                <a:latin typeface="Berlin Sans FB Demi" pitchFamily="34" charset="0"/>
              </a:rPr>
              <a:t>sea</a:t>
            </a:r>
            <a:endParaRPr lang="en-US" sz="2800" dirty="0">
              <a:latin typeface="Berlin Sans FB Demi" pitchFamily="34" charset="0"/>
            </a:endParaRPr>
          </a:p>
        </p:txBody>
      </p:sp>
      <p:pic>
        <p:nvPicPr>
          <p:cNvPr id="36874" name="Picture 10" descr="1826_JosephWarren_BostonMonthlyMag_v2_no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67313" y="1219200"/>
            <a:ext cx="3248025" cy="4876800"/>
          </a:xfrm>
          <a:noFill/>
          <a:ln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erlin Sans FB Demi" pitchFamily="34" charset="0"/>
              </a:rPr>
              <a:t>Death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4029075" cy="4497387"/>
          </a:xfrm>
        </p:spPr>
        <p:txBody>
          <a:bodyPr/>
          <a:lstStyle/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dirty="0">
                <a:latin typeface="Berlin Sans FB Demi" pitchFamily="34" charset="0"/>
              </a:rPr>
              <a:t>Died in battle</a:t>
            </a:r>
            <a:r>
              <a:rPr lang="en-US" sz="2800" b="1" dirty="0">
                <a:latin typeface="Berlin Sans FB Demi" pitchFamily="34" charset="0"/>
              </a:rPr>
              <a:t> in Charleston at age 34</a:t>
            </a:r>
            <a:r>
              <a:rPr lang="en-US" sz="2800" dirty="0">
                <a:latin typeface="Berlin Sans FB Demi" pitchFamily="34" charset="0"/>
              </a:rPr>
              <a:t> </a:t>
            </a: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en-US" sz="2800" dirty="0">
                <a:latin typeface="Berlin Sans FB Demi" pitchFamily="34" charset="0"/>
              </a:rPr>
              <a:t>He came as a volunteer onto the field of battle near Bunker Hill.</a:t>
            </a:r>
          </a:p>
        </p:txBody>
      </p:sp>
      <p:pic>
        <p:nvPicPr>
          <p:cNvPr id="43020" name="Picture 12" descr="The_death_of_general_warren_at_the_battle_of_bunker_hill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62400" y="2590800"/>
            <a:ext cx="5105400" cy="3413125"/>
          </a:xfrm>
          <a:noFill/>
          <a:ln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rlin Sans FB Demi" pitchFamily="34" charset="0"/>
              </a:rPr>
              <a:t>Credits</a:t>
            </a:r>
            <a:endParaRPr lang="en-US" b="1" dirty="0">
              <a:latin typeface="Berlin Sans FB Dem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dirty="0"/>
              <a:t>Beck, Derek W. </a:t>
            </a:r>
            <a:r>
              <a:rPr lang="en-US" sz="1800" i="1" dirty="0"/>
              <a:t>The Death of Dr. Joseph Warren</a:t>
            </a:r>
            <a:r>
              <a:rPr lang="en-US" sz="1800" dirty="0"/>
              <a:t>. N.p., n.d. Web. 7 Apr. 2011. &lt;http://www.derekbeck.com/‌1775/‌info/‌death-of-warren/&gt;.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dirty="0"/>
              <a:t>Deem, James M. </a:t>
            </a:r>
            <a:r>
              <a:rPr lang="en-US" sz="1800" i="1" dirty="0"/>
              <a:t>Revolutionary War</a:t>
            </a:r>
            <a:r>
              <a:rPr lang="en-US" sz="1800" dirty="0"/>
              <a:t>. </a:t>
            </a:r>
            <a:r>
              <a:rPr lang="en-US" sz="1800" dirty="0" smtClean="0"/>
              <a:t>Berkeley </a:t>
            </a:r>
            <a:r>
              <a:rPr lang="en-US" sz="1800" dirty="0"/>
              <a:t>Heights: Enslow, 2006. Print.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dirty="0"/>
              <a:t>“Dr. Joseph Warren.” </a:t>
            </a:r>
            <a:r>
              <a:rPr lang="en-US" sz="1800" i="1" dirty="0"/>
              <a:t>The American </a:t>
            </a:r>
            <a:r>
              <a:rPr lang="en-US" sz="1800" i="1" dirty="0" smtClean="0"/>
              <a:t>Revolution</a:t>
            </a:r>
            <a:r>
              <a:rPr lang="en-US" sz="1800" dirty="0" smtClean="0"/>
              <a:t>. </a:t>
            </a:r>
            <a:r>
              <a:rPr lang="en-US" sz="1800" dirty="0"/>
              <a:t>N.p., n.d. Web. 6 Apr. 2011. &lt;http://www.theamericanrevolution.org/‌peopleDetail.aspx?people=21&gt;.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dirty="0" smtClean="0"/>
              <a:t>Wildrick</a:t>
            </a:r>
            <a:r>
              <a:rPr lang="en-US" sz="1800" dirty="0"/>
              <a:t>, George C. </a:t>
            </a:r>
            <a:r>
              <a:rPr lang="en-US" sz="1800" i="1" dirty="0"/>
              <a:t>Dr. Warren: Leader in Medicine, Politics , and Revolution</a:t>
            </a:r>
            <a:r>
              <a:rPr lang="en-US" sz="1800" dirty="0"/>
              <a:t>. N.p., n.d. Web. 7 Apr. 2011. &lt;http://www.ncbi.nlm.nih.gov/‌pmc/‌articles/‌PMC2626357/&gt;.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endParaRPr lang="en-US" sz="1800" dirty="0"/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Pictures from….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i="1" dirty="0"/>
              <a:t>Library of Congress</a:t>
            </a:r>
            <a:r>
              <a:rPr lang="en-US" sz="1800" dirty="0"/>
              <a:t>. N.p., n.d. Web. 9 Apr. 2011. &lt;http://www.loc.gov/‌pictures/‌resource/‌cph.3a28484/&gt;.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i="1" dirty="0"/>
              <a:t>Wikimedia Commons</a:t>
            </a:r>
            <a:r>
              <a:rPr lang="en-US" sz="1800" dirty="0"/>
              <a:t>. N.p., n.d. Web. 8 Apr. 2011. &lt;http://upload.wikimedia.org/‌wikipedia/‌commons/‌b/‌b4/‌Dr.JosephWarren.gif&gt;.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i="1" dirty="0"/>
              <a:t>Wikimedia Commons</a:t>
            </a:r>
            <a:r>
              <a:rPr lang="en-US" sz="1800" dirty="0"/>
              <a:t>. N.p., n.d. Web. 9 Apr. 2011. &lt;http://upload.wikimedia.org/‌wikipedia/‌commons/‌c/‌cb/‌1826_JosephWarren_BostonMonthlyMag_v2_no1.png&gt;.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i="1" dirty="0"/>
              <a:t>Wikimedia Commons</a:t>
            </a:r>
            <a:r>
              <a:rPr lang="en-US" sz="1800" dirty="0"/>
              <a:t>. N.p., n.d. Web. 9 Apr. 2011. &lt;http://upload.wikimedia.org/‌wikipedia/‌en/‌c/‌cf/‌Warren_RLS.JPG&gt;.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en-US" sz="1800" i="1" dirty="0"/>
              <a:t>Wikimedia Commons</a:t>
            </a:r>
            <a:r>
              <a:rPr lang="en-US" sz="1800" dirty="0"/>
              <a:t>. N.p., n.d. Web. 9 Apr. 2011. &lt;http://upload.wikimedia.org/‌wikipedia/‌commons/‌9/‌91/‌The_death_of_general_warren_at_the_battle_of_bunker_hill.jpg&gt;.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endParaRPr lang="en-US" sz="18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6425" cy="11430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Thanks for Watching!</a:t>
            </a:r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418</TotalTime>
  <Words>312</Words>
  <Application>Microsoft Office PowerPoint</Application>
  <PresentationFormat>On-screen Show (4:3)</PresentationFormat>
  <Paragraphs>32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Wingdings</vt:lpstr>
      <vt:lpstr>Berlin Sans FB Demi</vt:lpstr>
      <vt:lpstr>Tahoma</vt:lpstr>
      <vt:lpstr>Fading Grid</vt:lpstr>
      <vt:lpstr>Dr. Joseph Warren</vt:lpstr>
      <vt:lpstr>Introduction</vt:lpstr>
      <vt:lpstr>Early Life</vt:lpstr>
      <vt:lpstr>Patriot Warren</vt:lpstr>
      <vt:lpstr>Death</vt:lpstr>
      <vt:lpstr>Credits</vt:lpstr>
      <vt:lpstr>Pictures from….</vt:lpstr>
      <vt:lpstr>Thanks for Watching!</vt:lpstr>
    </vt:vector>
  </TitlesOfParts>
  <Company>Palacherla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Anuja</dc:creator>
  <cp:lastModifiedBy>WA</cp:lastModifiedBy>
  <cp:revision>17</cp:revision>
  <dcterms:created xsi:type="dcterms:W3CDTF">2011-04-09T15:20:03Z</dcterms:created>
  <dcterms:modified xsi:type="dcterms:W3CDTF">2011-04-11T18:11:39Z</dcterms:modified>
</cp:coreProperties>
</file>